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1" r:id="rId6"/>
    <p:sldId id="269" r:id="rId7"/>
    <p:sldId id="258" r:id="rId8"/>
    <p:sldId id="259" r:id="rId9"/>
    <p:sldId id="270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52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975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70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89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82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95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9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63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05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3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911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5D87C-4671-4228-8F66-05CA781DB581}" type="datetimeFigureOut">
              <a:rPr lang="nl-NL" smtClean="0"/>
              <a:t>19-5-2020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9C63F-2E13-4FC2-BBC7-8210415163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14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gras, buiten, dier, veld&#10;&#10;Automatisch gegenereerde beschrijving">
            <a:extLst>
              <a:ext uri="{FF2B5EF4-FFF2-40B4-BE49-F238E27FC236}">
                <a16:creationId xmlns:a16="http://schemas.microsoft.com/office/drawing/2014/main" id="{9A8EF860-54DC-AA46-B856-D631062C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4" t="9091" r="14484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Kippengedrag</a:t>
            </a:r>
            <a:r>
              <a:rPr lang="en-US" sz="6600" dirty="0"/>
              <a:t>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B07E1FF-5069-44EE-BD04-B01D71EF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Alles over het gedrag van kippen</a:t>
            </a:r>
          </a:p>
        </p:txBody>
      </p:sp>
    </p:spTree>
    <p:extLst>
      <p:ext uri="{BB962C8B-B14F-4D97-AF65-F5344CB8AC3E}">
        <p14:creationId xmlns:p14="http://schemas.microsoft.com/office/powerpoint/2010/main" val="544463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Dreigen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13323" b="2"/>
          <a:stretch/>
        </p:blipFill>
        <p:spPr bwMode="auto">
          <a:xfrm>
            <a:off x="733507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21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739E93DA-BA0C-4FFD-8859-C0D19FF5C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31384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Aanvallen 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206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92158E50-489B-0049-AFB4-BE0A65C9B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767" r="16765" b="-1"/>
          <a:stretch/>
        </p:blipFill>
        <p:spPr>
          <a:xfrm>
            <a:off x="942597" y="556118"/>
            <a:ext cx="5608830" cy="5632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30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116972B-672E-0C41-B972-9987F3648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10" r="9091" b="85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A9696E-42BB-214F-9114-0291F7DDF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nl-NL" sz="4000"/>
              <a:t>Algemeen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DD2C3E-2B62-DF4A-B407-44B4AC9D0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r>
              <a:rPr lang="nl-NL" sz="1800" dirty="0"/>
              <a:t>Sociale dieren</a:t>
            </a:r>
          </a:p>
          <a:p>
            <a:r>
              <a:rPr lang="nl-NL" sz="1800" dirty="0"/>
              <a:t>Leven in Harems</a:t>
            </a:r>
          </a:p>
          <a:p>
            <a:r>
              <a:rPr lang="nl-NL" sz="1800" dirty="0"/>
              <a:t>Alfa hen is de baas</a:t>
            </a:r>
          </a:p>
          <a:p>
            <a:r>
              <a:rPr lang="nl-NL" sz="1800" dirty="0"/>
              <a:t>Zingende kippen</a:t>
            </a:r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51970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BA260B-CC4A-9842-AA85-34C07925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Dag en nacht ritme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B2E2B2-D1D1-BB4E-8378-F2BC5CAFA4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1" b="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3B4132C-8DB4-2C48-BFC2-0D03ED9D6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+mn-lt"/>
              </a:rPr>
              <a:t>Geluiden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omic Sans MS" panose="030F0702030302020204" pitchFamily="66" charset="0"/>
              </a:rPr>
              <a:t>Wel 30 verschillende geluiden</a:t>
            </a:r>
          </a:p>
          <a:p>
            <a:endParaRPr lang="nl-NL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l-NL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9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4DB25CA-38A5-E24B-AA03-D4AC5FBFB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56" b="71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nl-NL" sz="4000">
                <a:latin typeface="+mn-lt"/>
              </a:rPr>
              <a:t>Pikorde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r>
              <a:rPr lang="nl-NL" sz="1800"/>
              <a:t>Duidelijke rangorde </a:t>
            </a:r>
          </a:p>
          <a:p>
            <a:r>
              <a:rPr lang="nl-NL" sz="1800"/>
              <a:t>Wordt bepaald door elkaar te pikken</a:t>
            </a:r>
          </a:p>
          <a:p>
            <a:r>
              <a:rPr lang="nl-NL" sz="1800"/>
              <a:t>Rangorde is stabiel</a:t>
            </a:r>
          </a:p>
          <a:p>
            <a:r>
              <a:rPr lang="nl-NL" sz="1800"/>
              <a:t>Pas verandering bij                         nieuwe hennen in groep</a:t>
            </a:r>
          </a:p>
          <a:p>
            <a:endParaRPr lang="nl-NL" sz="1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7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087BAC3-EBDF-D343-96B4-DC444608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4757" b="86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F709FB-ED2A-9F44-A869-5863D230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nl-NL" sz="4000"/>
              <a:t>Eieren leggen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64064A-22F0-3241-B236-F2E2EDD9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>
            <a:normAutofit/>
          </a:bodyPr>
          <a:lstStyle/>
          <a:p>
            <a:r>
              <a:rPr lang="nl-NL" sz="1800"/>
              <a:t>Jonge hennen na ongeveer 6 maanden</a:t>
            </a:r>
          </a:p>
          <a:p>
            <a:r>
              <a:rPr lang="nl-NL" sz="1800"/>
              <a:t>Maximaal 1 ei per dag</a:t>
            </a:r>
          </a:p>
          <a:p>
            <a:r>
              <a:rPr lang="nl-NL" sz="1800"/>
              <a:t>Voldoende daglicht</a:t>
            </a:r>
          </a:p>
          <a:p>
            <a:r>
              <a:rPr lang="nl-NL" sz="1800"/>
              <a:t>Rustperiode</a:t>
            </a:r>
          </a:p>
          <a:p>
            <a:r>
              <a:rPr lang="nl-NL" sz="1800"/>
              <a:t>Broeds in het voorjaar</a:t>
            </a:r>
          </a:p>
          <a:p>
            <a:pPr lvl="1"/>
            <a:r>
              <a:rPr lang="nl-NL" sz="1800"/>
              <a:t>3 tot 12 eieren</a:t>
            </a:r>
          </a:p>
          <a:p>
            <a:pPr lvl="1"/>
            <a:r>
              <a:rPr lang="nl-NL" sz="1800"/>
              <a:t>21 dagen broeden</a:t>
            </a:r>
          </a:p>
          <a:p>
            <a:pPr lvl="2"/>
            <a:r>
              <a:rPr lang="nl-NL" sz="1800"/>
              <a:t>Per dag 20 minuten pauze</a:t>
            </a:r>
          </a:p>
          <a:p>
            <a:pPr lvl="1"/>
            <a:r>
              <a:rPr lang="nl-NL" sz="1800"/>
              <a:t>Nestvlieders</a:t>
            </a:r>
          </a:p>
          <a:p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113389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Kuikens verdedigen</a:t>
            </a:r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5" b="3"/>
          <a:stretch/>
        </p:blipFill>
        <p:spPr bwMode="auto">
          <a:xfrm>
            <a:off x="733507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55" name="Group 7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624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Voer aanbieden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r="17203" b="2"/>
          <a:stretch/>
        </p:blipFill>
        <p:spPr bwMode="auto">
          <a:xfrm>
            <a:off x="733507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1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“vleugel trappen”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r="-2" b="15890"/>
          <a:stretch/>
        </p:blipFill>
        <p:spPr bwMode="auto">
          <a:xfrm>
            <a:off x="733507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97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93C7D7F3BC946A5F2904ADE47754D" ma:contentTypeVersion="11" ma:contentTypeDescription="Een nieuw document maken." ma:contentTypeScope="" ma:versionID="4155fefc9367d535124715378dfe42de">
  <xsd:schema xmlns:xsd="http://www.w3.org/2001/XMLSchema" xmlns:xs="http://www.w3.org/2001/XMLSchema" xmlns:p="http://schemas.microsoft.com/office/2006/metadata/properties" xmlns:ns3="c2e09757-d42c-4fcd-ae27-c71d4b258210" xmlns:ns4="bfe1b49f-1cd4-47d5-a3dc-4ad9ba0da7af" targetNamespace="http://schemas.microsoft.com/office/2006/metadata/properties" ma:root="true" ma:fieldsID="8fa34ab13e2f89d5e5fc1702d2b83882" ns3:_="" ns4:_="">
    <xsd:import namespace="c2e09757-d42c-4fcd-ae27-c71d4b258210"/>
    <xsd:import namespace="bfe1b49f-1cd4-47d5-a3dc-4ad9ba0da7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e09757-d42c-4fcd-ae27-c71d4b2582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1b49f-1cd4-47d5-a3dc-4ad9ba0da7a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72563-D36D-4D9D-9C4B-9E267CA4F8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E7CD79-854F-40EE-9F0C-9ACD09AE8800}">
  <ds:schemaRefs>
    <ds:schemaRef ds:uri="http://purl.org/dc/dcmitype/"/>
    <ds:schemaRef ds:uri="bfe1b49f-1cd4-47d5-a3dc-4ad9ba0da7af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c2e09757-d42c-4fcd-ae27-c71d4b258210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9D6AFD-EB6B-4758-B387-4832C4DC6D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e09757-d42c-4fcd-ae27-c71d4b258210"/>
    <ds:schemaRef ds:uri="bfe1b49f-1cd4-47d5-a3dc-4ad9ba0da7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Breedbeeld</PresentationFormat>
  <Paragraphs>30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Kantoorthema</vt:lpstr>
      <vt:lpstr>Kippengedrag </vt:lpstr>
      <vt:lpstr>Algemeen</vt:lpstr>
      <vt:lpstr>Dag en nacht ritme</vt:lpstr>
      <vt:lpstr>Geluiden</vt:lpstr>
      <vt:lpstr>Pikorde </vt:lpstr>
      <vt:lpstr>Eieren leggen</vt:lpstr>
      <vt:lpstr>Kuikens verdedigen</vt:lpstr>
      <vt:lpstr>Voer aanbieden</vt:lpstr>
      <vt:lpstr>“vleugel trappen”</vt:lpstr>
      <vt:lpstr>Dreigen </vt:lpstr>
      <vt:lpstr>Aanvallen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Kippengedrag</dc:title>
  <dc:creator>Ria Brinkman</dc:creator>
  <cp:lastModifiedBy>Nikki Pots</cp:lastModifiedBy>
  <cp:revision>4</cp:revision>
  <dcterms:created xsi:type="dcterms:W3CDTF">2020-05-17T21:47:34Z</dcterms:created>
  <dcterms:modified xsi:type="dcterms:W3CDTF">2020-05-19T08:39:06Z</dcterms:modified>
</cp:coreProperties>
</file>